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sldIdLst>
    <p:sldId id="256" r:id="rId2"/>
    <p:sldId id="262" r:id="rId3"/>
    <p:sldId id="263" r:id="rId4"/>
    <p:sldId id="264" r:id="rId5"/>
    <p:sldId id="261" r:id="rId6"/>
    <p:sldId id="258" r:id="rId7"/>
    <p:sldId id="259" r:id="rId8"/>
    <p:sldId id="260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597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982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605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70581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059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776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7403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0413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314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846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670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223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1799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294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389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223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66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>
                <a:latin typeface="Times New Roman" panose="02020603050405020304" pitchFamily="18" charset="0"/>
                <a:cs typeface="Times New Roman" panose="02020603050405020304" pitchFamily="18" charset="0"/>
              </a:rPr>
              <a:t>BENDROJO UGDYMO MOKYKLŲ</a:t>
            </a:r>
            <a:br>
              <a:rPr lang="lt-LT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>
                <a:latin typeface="Times New Roman" panose="02020603050405020304" pitchFamily="18" charset="0"/>
                <a:cs typeface="Times New Roman" panose="02020603050405020304" pitchFamily="18" charset="0"/>
              </a:rPr>
              <a:t>ĮSIVERTINIMO IR PAŽANGOS ANKETA</a:t>
            </a:r>
            <a:br>
              <a:rPr lang="lt-LT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>
                <a:latin typeface="Times New Roman" panose="02020603050405020304" pitchFamily="18" charset="0"/>
                <a:cs typeface="Times New Roman" panose="02020603050405020304" pitchFamily="18" charset="0"/>
              </a:rPr>
              <a:t>REZULTATŲ palyginimas</a:t>
            </a:r>
            <a:br>
              <a:rPr lang="lt-LT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>
                <a:latin typeface="Times New Roman" panose="02020603050405020304" pitchFamily="18" charset="0"/>
                <a:cs typeface="Times New Roman" panose="02020603050405020304" pitchFamily="18" charset="0"/>
              </a:rPr>
              <a:t>2017-2018 ir 2018-2019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>
          <a:xfrm>
            <a:off x="2262914" y="5126038"/>
            <a:ext cx="9733512" cy="150018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lt-LT" dirty="0"/>
              <a:t>PARENGĖ</a:t>
            </a:r>
          </a:p>
          <a:p>
            <a:pPr algn="r"/>
            <a:r>
              <a:rPr lang="lt-LT" dirty="0"/>
              <a:t>KOORDINATORĖ</a:t>
            </a:r>
          </a:p>
          <a:p>
            <a:pPr algn="r"/>
            <a:r>
              <a:rPr lang="lt-LT" dirty="0"/>
              <a:t>ALIA KLIMANTAVIČIENĖ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180511" y="0"/>
            <a:ext cx="7729728" cy="1188720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STIPRIEJI VEIKLOS ASPEKTAI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42091" y="1384786"/>
            <a:ext cx="11749909" cy="5473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EDUKACINĖS IŠVYKOS:</a:t>
            </a:r>
          </a:p>
          <a:p>
            <a:pPr marL="0" indent="0">
              <a:buNone/>
            </a:pPr>
            <a:r>
              <a:rPr lang="lt-L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Mokytojai organizavo apie 160 pamokų muziejuose, meno galerijose, gamtoje, lankytinose istorinėse vietose, observatorijoje, planetariume, botanikos sode, teatruose, kino teatruose, tėvų darbovietėje ir kt.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3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231136" y="63544"/>
            <a:ext cx="7729728" cy="1188720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SILPNIEJI VEIKLOS ASPEKTAI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12035" y="1364974"/>
            <a:ext cx="11569148" cy="5274365"/>
          </a:xfrm>
        </p:spPr>
        <p:txBody>
          <a:bodyPr>
            <a:normAutofit/>
          </a:bodyPr>
          <a:lstStyle/>
          <a:p>
            <a:r>
              <a:rPr lang="lt-L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KOLEGIALUS MOKYMASIS</a:t>
            </a:r>
          </a:p>
          <a:p>
            <a:r>
              <a:rPr lang="lt-L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21% mokytojų (buvo suplanuota 30%) pravedė atviras pamokas. Netaikomas sistemingai metodas „Kolega-kolegai“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5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85530" y="185530"/>
            <a:ext cx="11082027" cy="56056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4800" dirty="0">
                <a:effectLst/>
              </a:rPr>
              <a:t>Dalyvauti apklausoje buvo pakviesti 540 5-8-ų ir I-IV klasių mokinių bei 462 tėvai.</a:t>
            </a:r>
            <a:endParaRPr lang="en-US" sz="4800" dirty="0">
              <a:effectLst/>
            </a:endParaRPr>
          </a:p>
          <a:p>
            <a:pPr marL="0" indent="0">
              <a:buNone/>
            </a:pPr>
            <a:r>
              <a:rPr lang="lt-LT" sz="4800" dirty="0">
                <a:effectLst/>
              </a:rPr>
              <a:t>Pilnai užpildytos anketos:</a:t>
            </a:r>
            <a:endParaRPr lang="en-US" sz="4800" dirty="0">
              <a:effectLst/>
            </a:endParaRPr>
          </a:p>
          <a:p>
            <a:r>
              <a:rPr lang="lt-LT" sz="4800" dirty="0">
                <a:effectLst/>
              </a:rPr>
              <a:t>Mokinių – 378</a:t>
            </a:r>
            <a:endParaRPr lang="en-US" sz="4800" dirty="0">
              <a:effectLst/>
            </a:endParaRPr>
          </a:p>
          <a:p>
            <a:r>
              <a:rPr lang="lt-LT" sz="4800" dirty="0">
                <a:effectLst/>
              </a:rPr>
              <a:t>Tėvų – 244.</a:t>
            </a:r>
            <a:endParaRPr lang="en-US" sz="4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6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2084" y="90697"/>
            <a:ext cx="4539916" cy="660908"/>
          </a:xfrm>
        </p:spPr>
        <p:txBody>
          <a:bodyPr>
            <a:normAutofit fontScale="90000"/>
          </a:bodyPr>
          <a:lstStyle/>
          <a:p>
            <a:r>
              <a:rPr lang="pl-PL" dirty="0"/>
              <a:t>5 auk</a:t>
            </a:r>
            <a:r>
              <a:rPr lang="lt-LT" dirty="0"/>
              <a:t>ščiausios vertės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412" b="6836"/>
          <a:stretch/>
        </p:blipFill>
        <p:spPr>
          <a:xfrm>
            <a:off x="180634" y="4057777"/>
            <a:ext cx="8044310" cy="2379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0634" y="543129"/>
            <a:ext cx="8051325" cy="2979441"/>
            <a:chOff x="245958" y="884874"/>
            <a:chExt cx="8051325" cy="29794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958" y="884874"/>
              <a:ext cx="4065283" cy="41695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958" y="1301826"/>
              <a:ext cx="8051325" cy="25624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34" y="3808396"/>
            <a:ext cx="3925964" cy="4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0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1966" y="198074"/>
            <a:ext cx="4108606" cy="527639"/>
          </a:xfrm>
        </p:spPr>
        <p:txBody>
          <a:bodyPr>
            <a:normAutofit fontScale="90000"/>
          </a:bodyPr>
          <a:lstStyle/>
          <a:p>
            <a:r>
              <a:rPr lang="lt-LT" dirty="0"/>
              <a:t>5 žemiausios vertės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94" y="4177430"/>
            <a:ext cx="7821750" cy="2669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24" y="3814480"/>
            <a:ext cx="4270098" cy="5424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6024" y="692600"/>
            <a:ext cx="7821820" cy="3121880"/>
            <a:chOff x="273026" y="3657610"/>
            <a:chExt cx="7027805" cy="31218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026" y="3911275"/>
              <a:ext cx="7027805" cy="28682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026" y="3657610"/>
              <a:ext cx="4065283" cy="462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68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6205" y="165796"/>
            <a:ext cx="4474463" cy="623476"/>
          </a:xfrm>
        </p:spPr>
        <p:txBody>
          <a:bodyPr>
            <a:normAutofit fontScale="90000"/>
          </a:bodyPr>
          <a:lstStyle/>
          <a:p>
            <a:r>
              <a:rPr lang="pl-PL" dirty="0"/>
              <a:t>5 auk</a:t>
            </a:r>
            <a:r>
              <a:rPr lang="lt-LT" dirty="0"/>
              <a:t>ščiausios vertės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928" y="3941431"/>
            <a:ext cx="8948971" cy="27000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2444" y="753698"/>
            <a:ext cx="8960455" cy="2901846"/>
            <a:chOff x="342444" y="801823"/>
            <a:chExt cx="8960455" cy="29018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444" y="931374"/>
              <a:ext cx="8960455" cy="27722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928" y="801823"/>
              <a:ext cx="5170973" cy="43961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44" y="3756220"/>
            <a:ext cx="5170973" cy="4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2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5082" y="109841"/>
            <a:ext cx="4369664" cy="498550"/>
          </a:xfrm>
        </p:spPr>
        <p:txBody>
          <a:bodyPr>
            <a:normAutofit fontScale="90000"/>
          </a:bodyPr>
          <a:lstStyle/>
          <a:p>
            <a:r>
              <a:rPr lang="lt-LT" dirty="0"/>
              <a:t>5 žemiausios vertės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44" y="4220471"/>
            <a:ext cx="8156663" cy="2572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44" y="4006920"/>
            <a:ext cx="4995958" cy="448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591"/>
          <a:stretch/>
        </p:blipFill>
        <p:spPr>
          <a:xfrm>
            <a:off x="342443" y="683394"/>
            <a:ext cx="7819779" cy="3224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43" y="237893"/>
            <a:ext cx="5240209" cy="4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8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2278" y="106017"/>
            <a:ext cx="11383618" cy="6751983"/>
          </a:xfrm>
        </p:spPr>
        <p:txBody>
          <a:bodyPr>
            <a:noAutofit/>
          </a:bodyPr>
          <a:lstStyle/>
          <a:p>
            <a:r>
              <a:rPr lang="lt-LT" sz="4800" dirty="0"/>
              <a:t>2 sritis „Ugdymas(</a:t>
            </a:r>
            <a:r>
              <a:rPr lang="lt-LT" sz="4800" dirty="0" err="1"/>
              <a:t>is</a:t>
            </a:r>
            <a:r>
              <a:rPr lang="lt-LT" sz="4800" dirty="0"/>
              <a:t>) ir mokinių patirtys</a:t>
            </a:r>
          </a:p>
          <a:p>
            <a:r>
              <a:rPr lang="lt-LT" sz="4800" dirty="0"/>
              <a:t>Tema „Ugdymo(</a:t>
            </a:r>
            <a:r>
              <a:rPr lang="lt-LT" sz="4800" dirty="0" err="1"/>
              <a:t>si</a:t>
            </a:r>
            <a:r>
              <a:rPr lang="lt-LT" sz="4800" dirty="0"/>
              <a:t>) planavimas</a:t>
            </a:r>
          </a:p>
          <a:p>
            <a:r>
              <a:rPr lang="lt-LT" sz="4800" dirty="0"/>
              <a:t>2.2.2. rodiklis „Ugdymo(</a:t>
            </a:r>
            <a:r>
              <a:rPr lang="lt-LT" sz="4800" dirty="0" err="1"/>
              <a:t>si</a:t>
            </a:r>
            <a:r>
              <a:rPr lang="lt-LT" sz="4800" dirty="0"/>
              <a:t>) organizavimas</a:t>
            </a:r>
          </a:p>
          <a:p>
            <a:r>
              <a:rPr lang="lt-LT" sz="4800" dirty="0"/>
              <a:t>Raktiniai žodžiai: Diferencijavimas, individualizavimas, suasmeninimas.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3578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Damaskas</Template>
  <TotalTime>110</TotalTime>
  <Words>143</Words>
  <Application>Microsoft Office PowerPoint</Application>
  <PresentationFormat>Plačiaekranė</PresentationFormat>
  <Paragraphs>22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Rockwell</vt:lpstr>
      <vt:lpstr>Times New Roman</vt:lpstr>
      <vt:lpstr>Damask</vt:lpstr>
      <vt:lpstr>BENDROJO UGDYMO MOKYKLŲ ĮSIVERTINIMO IR PAŽANGOS ANKETA REZULTATŲ palyginimas 2017-2018 ir 2018-2019</vt:lpstr>
      <vt:lpstr>STIPRIEJI VEIKLOS ASPEKTAI</vt:lpstr>
      <vt:lpstr>SILPNIEJI VEIKLOS ASPEKTAI</vt:lpstr>
      <vt:lpstr>„PowerPoint“ pateiktis</vt:lpstr>
      <vt:lpstr>5 aukščiausios vertės</vt:lpstr>
      <vt:lpstr>5 žemiausios vertės</vt:lpstr>
      <vt:lpstr>5 aukščiausios vertės</vt:lpstr>
      <vt:lpstr>5 žemiausios vertės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Jaroslav Turlinski</dc:creator>
  <cp:lastModifiedBy>Alinos</cp:lastModifiedBy>
  <cp:revision>10</cp:revision>
  <dcterms:created xsi:type="dcterms:W3CDTF">2020-01-29T08:34:40Z</dcterms:created>
  <dcterms:modified xsi:type="dcterms:W3CDTF">2020-02-04T19:19:18Z</dcterms:modified>
</cp:coreProperties>
</file>